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47" r:id="rId53"/>
    <p:sldId id="336" r:id="rId54"/>
    <p:sldId id="368" r:id="rId55"/>
    <p:sldId id="369" r:id="rId56"/>
    <p:sldId id="370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BFBFBF"/>
    <a:srgbClr val="404040"/>
    <a:srgbClr val="E6E6E6"/>
    <a:srgbClr val="BDD7EE"/>
    <a:srgbClr val="D9D9D9"/>
    <a:srgbClr val="7F7F7F"/>
    <a:srgbClr val="7B7B7B"/>
    <a:srgbClr val="548235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31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20" y="9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25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94D3667-A82F-493A-A65F-87842E76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2399" y="1454375"/>
            <a:ext cx="1093853" cy="160669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2747EF9-AD0D-4D5B-BE6E-3952DD5E0A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4282" y="3248078"/>
            <a:ext cx="1093853" cy="160669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2E5D2C-912B-49C8-A244-26A412FDC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6014" y="3248078"/>
            <a:ext cx="1093853" cy="16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" y="94007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BF5A6E-BE4C-42A2-BF03-A1B7114C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68" y="179736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2CD403-05AA-42C0-B954-F046AEC3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BF63EE-BF0E-4931-9DC8-ABBB9DF6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7" y="501427"/>
            <a:ext cx="3268779" cy="2165679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29032"/>
              </p:ext>
            </p:extLst>
          </p:nvPr>
        </p:nvGraphicFramePr>
        <p:xfrm>
          <a:off x="6265334" y="3869055"/>
          <a:ext cx="36589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제작 시 필요 조각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유니크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6967</TotalTime>
  <Pages>7</Pages>
  <Words>3043</Words>
  <Characters>0</Characters>
  <Application>Microsoft Office PowerPoint</Application>
  <DocSecurity>0</DocSecurity>
  <PresentationFormat>와이드스크린</PresentationFormat>
  <Lines>0</Lines>
  <Paragraphs>827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3718</cp:revision>
  <dcterms:modified xsi:type="dcterms:W3CDTF">2024-11-25T10:51:33Z</dcterms:modified>
  <cp:version>9.103.97.45139</cp:version>
</cp:coreProperties>
</file>